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170B6-2564-4A06-B7A4-D9DD2E29C15F}" v="1" dt="2023-07-24T04:20:09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grass, outdoor, plant, sky&#10;&#10;Description automatically generated">
            <a:extLst>
              <a:ext uri="{FF2B5EF4-FFF2-40B4-BE49-F238E27FC236}">
                <a16:creationId xmlns:a16="http://schemas.microsoft.com/office/drawing/2014/main" id="{80EE3E37-74A4-8949-6555-62324ABB8B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5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0" y="0"/>
            <a:ext cx="10883843" cy="53236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C496B4-95E0-C97F-201D-6F54B3C24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867" y="323154"/>
            <a:ext cx="7766936" cy="1646302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Manawatū River Catchments Collective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F95CA-F2C0-68E3-5F9B-4F204444F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931" y="2661809"/>
            <a:ext cx="8798559" cy="1096899"/>
          </a:xfrm>
        </p:spPr>
        <p:txBody>
          <a:bodyPr>
            <a:normAutofit fontScale="92500"/>
          </a:bodyPr>
          <a:lstStyle/>
          <a:p>
            <a:br>
              <a:rPr lang="en-NZ" dirty="0"/>
            </a:br>
            <a:r>
              <a:rPr lang="en-NZ" sz="44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HAYNES CREEK CATCHMENT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B324D-498D-1B22-2352-A059C80EC3A2}"/>
              </a:ext>
            </a:extLst>
          </p:cNvPr>
          <p:cNvSpPr txBox="1"/>
          <p:nvPr/>
        </p:nvSpPr>
        <p:spPr>
          <a:xfrm>
            <a:off x="477520" y="5709920"/>
            <a:ext cx="840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Presented by Margaret Brown</a:t>
            </a:r>
          </a:p>
        </p:txBody>
      </p:sp>
      <p:pic>
        <p:nvPicPr>
          <p:cNvPr id="15" name="Picture 14" descr="A logo with blue and green lines&#10;&#10;Description automatically generated with low confidence">
            <a:extLst>
              <a:ext uri="{FF2B5EF4-FFF2-40B4-BE49-F238E27FC236}">
                <a16:creationId xmlns:a16="http://schemas.microsoft.com/office/drawing/2014/main" id="{DD52AE1B-D9FC-033A-55A9-DAEA76B1AEA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7492" y="5460109"/>
            <a:ext cx="1751576" cy="123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0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map, atlas&#10;&#10;Description automatically generated">
            <a:extLst>
              <a:ext uri="{FF2B5EF4-FFF2-40B4-BE49-F238E27FC236}">
                <a16:creationId xmlns:a16="http://schemas.microsoft.com/office/drawing/2014/main" id="{6F2A6CAE-AC66-821F-393C-7991425AA8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" y="175363"/>
            <a:ext cx="8628763" cy="6121194"/>
          </a:xfrm>
          <a:prstGeom prst="rect">
            <a:avLst/>
          </a:prstGeom>
        </p:spPr>
      </p:pic>
      <p:pic>
        <p:nvPicPr>
          <p:cNvPr id="9" name="Picture 8" descr="A logo with blue and green lines&#10;&#10;Description automatically generated with low confidence">
            <a:extLst>
              <a:ext uri="{FF2B5EF4-FFF2-40B4-BE49-F238E27FC236}">
                <a16:creationId xmlns:a16="http://schemas.microsoft.com/office/drawing/2014/main" id="{039C203F-4394-1C60-B04C-3CDA06D6E4B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7492" y="5460109"/>
            <a:ext cx="1751576" cy="123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outdoor, cloud, sky, landscape&#10;&#10;Description automatically generated">
            <a:extLst>
              <a:ext uri="{FF2B5EF4-FFF2-40B4-BE49-F238E27FC236}">
                <a16:creationId xmlns:a16="http://schemas.microsoft.com/office/drawing/2014/main" id="{63AE5886-43D2-0CC7-E20A-42FA8114AF2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77009" y="3676030"/>
            <a:ext cx="4334882" cy="1950697"/>
          </a:xfrm>
          <a:prstGeom prst="rect">
            <a:avLst/>
          </a:prstGeom>
        </p:spPr>
      </p:pic>
      <p:pic>
        <p:nvPicPr>
          <p:cNvPr id="9" name="Picture 8" descr="A picture containing outdoor, vegetation, tree, plant&#10;&#10;Description automatically generated">
            <a:extLst>
              <a:ext uri="{FF2B5EF4-FFF2-40B4-BE49-F238E27FC236}">
                <a16:creationId xmlns:a16="http://schemas.microsoft.com/office/drawing/2014/main" id="{393BC4B9-71FE-49AB-85E4-76BF6BD1EB9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355194" y="3579825"/>
            <a:ext cx="4467578" cy="2010410"/>
          </a:xfrm>
          <a:prstGeom prst="rect">
            <a:avLst/>
          </a:prstGeom>
        </p:spPr>
      </p:pic>
      <p:pic>
        <p:nvPicPr>
          <p:cNvPr id="20" name="Picture 19" descr="A logo with blue and green lines&#10;&#10;Description automatically generated with low confidence">
            <a:extLst>
              <a:ext uri="{FF2B5EF4-FFF2-40B4-BE49-F238E27FC236}">
                <a16:creationId xmlns:a16="http://schemas.microsoft.com/office/drawing/2014/main" id="{64878FE0-EE7A-F5B1-F4E5-D7DEA57C1A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2924" y="5429629"/>
            <a:ext cx="1751576" cy="12382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82B304-74F2-E537-32CD-F104DF4362A2}"/>
              </a:ext>
            </a:extLst>
          </p:cNvPr>
          <p:cNvSpPr txBox="1"/>
          <p:nvPr/>
        </p:nvSpPr>
        <p:spPr>
          <a:xfrm>
            <a:off x="2551018" y="154303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Amasis MT Pro Black" panose="02040A04050005020304" pitchFamily="18" charset="0"/>
              </a:rPr>
              <a:t>Haynes Creek Catchment</a:t>
            </a:r>
          </a:p>
        </p:txBody>
      </p:sp>
      <p:pic>
        <p:nvPicPr>
          <p:cNvPr id="11" name="Picture 10" descr="A group of people standing on a dirt path&#10;&#10;Description automatically generated with medium confidence">
            <a:extLst>
              <a:ext uri="{FF2B5EF4-FFF2-40B4-BE49-F238E27FC236}">
                <a16:creationId xmlns:a16="http://schemas.microsoft.com/office/drawing/2014/main" id="{1F684F9E-7AB2-04C0-056A-218B80804FC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8475"/>
          <a:stretch/>
        </p:blipFill>
        <p:spPr>
          <a:xfrm rot="5400000">
            <a:off x="-1089104" y="2913144"/>
            <a:ext cx="5369713" cy="2520000"/>
          </a:xfrm>
          <a:prstGeom prst="rect">
            <a:avLst/>
          </a:prstGeom>
        </p:spPr>
      </p:pic>
      <p:pic>
        <p:nvPicPr>
          <p:cNvPr id="13" name="Picture 12" descr="A group of people standing in a field&#10;&#10;Description automatically generated with medium confidence">
            <a:extLst>
              <a:ext uri="{FF2B5EF4-FFF2-40B4-BE49-F238E27FC236}">
                <a16:creationId xmlns:a16="http://schemas.microsoft.com/office/drawing/2014/main" id="{D7957C5D-0A7E-CD88-60C5-98D9E05C6CF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7884" y="997659"/>
            <a:ext cx="4572116" cy="2057452"/>
          </a:xfrm>
          <a:prstGeom prst="rect">
            <a:avLst/>
          </a:prstGeom>
        </p:spPr>
      </p:pic>
      <p:pic>
        <p:nvPicPr>
          <p:cNvPr id="3" name="Picture 2" descr="A group of people standing in a field with cows&#10;&#10;Description automatically generated with medium confidence">
            <a:extLst>
              <a:ext uri="{FF2B5EF4-FFF2-40B4-BE49-F238E27FC236}">
                <a16:creationId xmlns:a16="http://schemas.microsoft.com/office/drawing/2014/main" id="{B1985701-1DF7-FC35-A0EF-3B8B7776669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068" y="1024701"/>
            <a:ext cx="4861415" cy="1996440"/>
          </a:xfrm>
          <a:prstGeom prst="rect">
            <a:avLst/>
          </a:prstGeom>
        </p:spPr>
      </p:pic>
      <p:pic>
        <p:nvPicPr>
          <p:cNvPr id="19" name="Picture 18" descr="A picture containing outdoor, sky, cloud, nature&#10;&#10;Description automatically generated">
            <a:extLst>
              <a:ext uri="{FF2B5EF4-FFF2-40B4-BE49-F238E27FC236}">
                <a16:creationId xmlns:a16="http://schemas.microsoft.com/office/drawing/2014/main" id="{29C521F7-317E-A341-6C3B-21A2E7D2600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4184" y="3429000"/>
            <a:ext cx="4022064" cy="180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798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718</TotalTime>
  <Words>15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Amasis MT Pro Black</vt:lpstr>
      <vt:lpstr>Arial</vt:lpstr>
      <vt:lpstr>Arial Black</vt:lpstr>
      <vt:lpstr>Trebuchet MS</vt:lpstr>
      <vt:lpstr>Wingdings 3</vt:lpstr>
      <vt:lpstr>Facet</vt:lpstr>
      <vt:lpstr>Manawatū River Catchments Collective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Manawatū River Catchments Collective</dc:title>
  <dc:creator>Fiona Burke</dc:creator>
  <cp:lastModifiedBy>Tamsin Laird</cp:lastModifiedBy>
  <cp:revision>2</cp:revision>
  <dcterms:created xsi:type="dcterms:W3CDTF">2023-06-20T22:00:04Z</dcterms:created>
  <dcterms:modified xsi:type="dcterms:W3CDTF">2023-07-24T04:20:20Z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9e4d68-54d0-40a5-8c9a-85a36c87352c_Enabled">
    <vt:lpwstr>true</vt:lpwstr>
  </property>
  <property fmtid="{D5CDD505-2E9C-101B-9397-08002B2CF9AE}" pid="3" name="MSIP_Label_bd9e4d68-54d0-40a5-8c9a-85a36c87352c_SetDate">
    <vt:lpwstr>2023-07-24T04:20:00Z</vt:lpwstr>
  </property>
  <property fmtid="{D5CDD505-2E9C-101B-9397-08002B2CF9AE}" pid="4" name="MSIP_Label_bd9e4d68-54d0-40a5-8c9a-85a36c87352c_Method">
    <vt:lpwstr>Standard</vt:lpwstr>
  </property>
  <property fmtid="{D5CDD505-2E9C-101B-9397-08002B2CF9AE}" pid="5" name="MSIP_Label_bd9e4d68-54d0-40a5-8c9a-85a36c87352c_Name">
    <vt:lpwstr>Unclassified</vt:lpwstr>
  </property>
  <property fmtid="{D5CDD505-2E9C-101B-9397-08002B2CF9AE}" pid="6" name="MSIP_Label_bd9e4d68-54d0-40a5-8c9a-85a36c87352c_SiteId">
    <vt:lpwstr>388728e1-bbd0-4378-98dc-f8682e644300</vt:lpwstr>
  </property>
  <property fmtid="{D5CDD505-2E9C-101B-9397-08002B2CF9AE}" pid="7" name="MSIP_Label_bd9e4d68-54d0-40a5-8c9a-85a36c87352c_ActionId">
    <vt:lpwstr>8450c46d-3f30-46db-8ed8-59a85f3c3b65</vt:lpwstr>
  </property>
  <property fmtid="{D5CDD505-2E9C-101B-9397-08002B2CF9AE}" pid="8" name="MSIP_Label_bd9e4d68-54d0-40a5-8c9a-85a36c87352c_ContentBits">
    <vt:lpwstr>0</vt:lpwstr>
  </property>
</Properties>
</file>